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sldIdLst>
    <p:sldId id="256" r:id="rId2"/>
    <p:sldId id="298" r:id="rId3"/>
    <p:sldId id="278" r:id="rId4"/>
    <p:sldId id="272" r:id="rId5"/>
    <p:sldId id="292" r:id="rId6"/>
    <p:sldId id="294" r:id="rId7"/>
    <p:sldId id="293" r:id="rId8"/>
    <p:sldId id="269" r:id="rId9"/>
    <p:sldId id="283" r:id="rId10"/>
    <p:sldId id="274" r:id="rId11"/>
    <p:sldId id="284" r:id="rId12"/>
    <p:sldId id="271" r:id="rId13"/>
    <p:sldId id="290" r:id="rId14"/>
    <p:sldId id="27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BFFF3"/>
    <a:srgbClr val="25408F"/>
    <a:srgbClr val="FF9933"/>
    <a:srgbClr val="F9BB99"/>
    <a:srgbClr val="0094D9"/>
    <a:srgbClr val="EC1D23"/>
    <a:srgbClr val="D5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4" autoAdjust="0"/>
    <p:restoredTop sz="94103" autoAdjust="0"/>
  </p:normalViewPr>
  <p:slideViewPr>
    <p:cSldViewPr snapToGrid="0">
      <p:cViewPr varScale="1">
        <p:scale>
          <a:sx n="107" d="100"/>
          <a:sy n="107" d="100"/>
        </p:scale>
        <p:origin x="730" y="77"/>
      </p:cViewPr>
      <p:guideLst>
        <p:guide orient="horz" pos="2131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CEAC-554F-4EC8-8E53-9B24D6CE5602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426B2-AFDC-41D6-99F3-278F4286D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66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70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6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5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4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0B02463F-AC06-4DBE-F869-733FBD18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899" y="1222561"/>
            <a:ext cx="617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kton Pro" panose="020F0603020208020904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CHÀO MỪNG CÁC CON </a:t>
            </a:r>
          </a:p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kton Pro" panose="020F0603020208020904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ĐẾN VỚI TIẾT HỌC HÔM NAY!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2087" y="333258"/>
            <a:ext cx="4106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8938" y="3871795"/>
            <a:ext cx="406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Nền Công Viên, Công Viên Vector Nền Và Tập Tin Tải về Miễn Phí |  Pngtree">
            <a:extLst>
              <a:ext uri="{FF2B5EF4-FFF2-40B4-BE49-F238E27FC236}">
                <a16:creationId xmlns:a16="http://schemas.microsoft.com/office/drawing/2014/main" id="{D05D0579-64A2-3671-DD3C-FD0B42429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50" y="707471"/>
            <a:ext cx="7448550" cy="2068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TRƯNG BÀY SẢN PHẨM VÀ CHIA </a:t>
            </a:r>
            <a:r>
              <a:rPr lang="en-US" sz="3200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SẺ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đã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sử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liệu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tạo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? 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biển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trọng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tâm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thích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nhất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sản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FF0000"/>
              </a:solidFill>
              <a:latin typeface="Source Sans Pro Black" panose="020B0803030403020204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CE202-7BF3-FE75-04A0-88A87705F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30388" r="7310" b="10524"/>
          <a:stretch/>
        </p:blipFill>
        <p:spPr>
          <a:xfrm>
            <a:off x="238385" y="3093244"/>
            <a:ext cx="8767241" cy="12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0">
        <p14:doors dir="vert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7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9799" y="-6570"/>
            <a:ext cx="6123437" cy="75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Source Sans Pro Black" panose="020B0803030403020204" pitchFamily="34" charset="0"/>
                <a:cs typeface="Times New Roman" pitchFamily="18" charset="0"/>
              </a:rPr>
              <a:t>VẬN DỤNG – PHÁT TRIỂN</a:t>
            </a:r>
          </a:p>
        </p:txBody>
      </p:sp>
      <p:sp>
        <p:nvSpPr>
          <p:cNvPr id="7" name="Rectangle 6"/>
          <p:cNvSpPr/>
          <p:nvPr/>
        </p:nvSpPr>
        <p:spPr>
          <a:xfrm>
            <a:off x="209647" y="1267800"/>
            <a:ext cx="3132993" cy="1607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30AE9-AA22-F8B3-1A2E-65BE80A2F2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25097" r="9796" b="4987"/>
          <a:stretch/>
        </p:blipFill>
        <p:spPr>
          <a:xfrm>
            <a:off x="3465337" y="1235224"/>
            <a:ext cx="5469016" cy="3279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C40F8-5F4C-67AF-EE60-24E74537B7C9}"/>
              </a:ext>
            </a:extLst>
          </p:cNvPr>
          <p:cNvSpPr/>
          <p:nvPr/>
        </p:nvSpPr>
        <p:spPr>
          <a:xfrm>
            <a:off x="209647" y="2639400"/>
            <a:ext cx="3132993" cy="1607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1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Nền Tình Mẫu Tử, Tình Mẫu Tử Vector Nền Và Tập Tin Tải về Miễn Phí  | Pngtree">
            <a:extLst>
              <a:ext uri="{FF2B5EF4-FFF2-40B4-BE49-F238E27FC236}">
                <a16:creationId xmlns:a16="http://schemas.microsoft.com/office/drawing/2014/main" id="{EEA09C11-6DDD-CD67-5CD0-B0157521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82C74-7A92-DFE3-3575-12C0C820F9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6130" r="7017" b="9566"/>
          <a:stretch/>
        </p:blipFill>
        <p:spPr>
          <a:xfrm>
            <a:off x="1055778" y="975042"/>
            <a:ext cx="7032444" cy="282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Ocean Underwater Life Sea Beach Abstract Water Background">
            <a:extLst>
              <a:ext uri="{FF2B5EF4-FFF2-40B4-BE49-F238E27FC236}">
                <a16:creationId xmlns:a16="http://schemas.microsoft.com/office/drawing/2014/main" id="{9E9CBC30-1D41-4B0B-CC99-CFA526D4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6585" y="865156"/>
            <a:ext cx="5279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Source Sans Pro Black" panose="020B0803030403020204" pitchFamily="34" charset="0"/>
                <a:cs typeface="Times New Roman" pitchFamily="18" charset="0"/>
              </a:rPr>
              <a:t>DẶN DÒ</a:t>
            </a:r>
          </a:p>
          <a:p>
            <a:pPr algn="just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nặn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VN Banh Mi" pitchFamily="2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8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000">
        <p14:rippl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 Nền Dù, Dù Vector Nền Và Tập Tin Tải về Miễn Phí | Pngtree">
            <a:extLst>
              <a:ext uri="{FF2B5EF4-FFF2-40B4-BE49-F238E27FC236}">
                <a16:creationId xmlns:a16="http://schemas.microsoft.com/office/drawing/2014/main" id="{232D7B82-E41B-32CF-80FA-9070FB6F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6231" y="1614195"/>
            <a:ext cx="5272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UTM Azuki" panose="02040603050506020204" pitchFamily="18" charset="0"/>
                <a:cs typeface="Times New Roman" pitchFamily="18" charset="0"/>
              </a:rPr>
              <a:t>HẸN GẶP LẠI CÁC CON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UTM Azuki" panose="02040603050506020204" pitchFamily="18" charset="0"/>
                <a:cs typeface="Times New Roman" pitchFamily="18" charset="0"/>
              </a:rPr>
              <a:t> TRONG BÀI HỌC SAU!</a:t>
            </a:r>
          </a:p>
        </p:txBody>
      </p:sp>
    </p:spTree>
    <p:extLst>
      <p:ext uri="{BB962C8B-B14F-4D97-AF65-F5344CB8AC3E}">
        <p14:creationId xmlns:p14="http://schemas.microsoft.com/office/powerpoint/2010/main" val="9585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prism isInverted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56" y="1092993"/>
            <a:ext cx="7886700" cy="900113"/>
          </a:xfrm>
        </p:spPr>
        <p:txBody>
          <a:bodyPr>
            <a:normAutofit fontScale="90000"/>
          </a:bodyPr>
          <a:lstStyle/>
          <a:p>
            <a:r>
              <a:rPr lang="en-US" altLang="en-US" sz="2700" b="1" dirty="0" smtClean="0">
                <a:latin typeface="Arial" panose="020B0604020202020204" pitchFamily="34" charset="0"/>
              </a:rPr>
              <a:t>- Con </a:t>
            </a:r>
            <a:r>
              <a:rPr lang="en-US" altLang="en-US" sz="2700" b="1" dirty="0" err="1">
                <a:latin typeface="Arial" panose="020B0604020202020204" pitchFamily="34" charset="0"/>
              </a:rPr>
              <a:t>gì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có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mai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cứng</a:t>
            </a:r>
            <a:r>
              <a:rPr lang="en-US" altLang="en-US" sz="2700" b="1" dirty="0">
                <a:latin typeface="Arial" panose="020B0604020202020204" pitchFamily="34" charset="0"/>
              </a:rPr>
              <a:t>, </a:t>
            </a:r>
            <a:r>
              <a:rPr lang="en-US" altLang="en-US" sz="2700" b="1" dirty="0" err="1">
                <a:latin typeface="Arial" panose="020B0604020202020204" pitchFamily="34" charset="0"/>
              </a:rPr>
              <a:t>bò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chậm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chậm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dưới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b="1" dirty="0" err="1">
                <a:latin typeface="Arial" panose="020B0604020202020204" pitchFamily="34" charset="0"/>
              </a:rPr>
              <a:t>biển</a:t>
            </a:r>
            <a:r>
              <a:rPr lang="en-US" altLang="en-US" sz="2700" b="1" dirty="0">
                <a:latin typeface="Arial" panose="020B0604020202020204" pitchFamily="34" charset="0"/>
              </a:rPr>
              <a:t>?</a:t>
            </a: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68468" y="115154"/>
            <a:ext cx="72784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    </a:t>
            </a:r>
            <a:r>
              <a:rPr lang="en-US" sz="4400" dirty="0" err="1" smtClean="0"/>
              <a:t>Trò</a:t>
            </a:r>
            <a:r>
              <a:rPr lang="en-US" sz="4400" dirty="0" smtClean="0"/>
              <a:t> </a:t>
            </a:r>
            <a:r>
              <a:rPr lang="en-US" sz="4400" dirty="0" err="1"/>
              <a:t>chơi</a:t>
            </a:r>
            <a:r>
              <a:rPr lang="en-US" sz="4400" dirty="0"/>
              <a:t> : </a:t>
            </a:r>
            <a:r>
              <a:rPr lang="en-US" sz="4400" dirty="0" err="1"/>
              <a:t>Giải</a:t>
            </a:r>
            <a:r>
              <a:rPr lang="en-US" sz="4400" dirty="0"/>
              <a:t> </a:t>
            </a:r>
            <a:r>
              <a:rPr lang="en-US" sz="4400" dirty="0" err="1"/>
              <a:t>câu</a:t>
            </a:r>
            <a:r>
              <a:rPr lang="en-US" sz="4400" dirty="0"/>
              <a:t> </a:t>
            </a:r>
            <a:r>
              <a:rPr lang="en-US" sz="4400" dirty="0" err="1"/>
              <a:t>đố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356" y="982911"/>
            <a:ext cx="6693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/>
            </a:r>
            <a:br>
              <a:rPr lang="en-US" altLang="en-US" dirty="0">
                <a:latin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356" y="1369992"/>
            <a:ext cx="3177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: Con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934" y="1935561"/>
            <a:ext cx="6314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- Con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thân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mềm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8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tua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59934" y="2571095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: Con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bạch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tuộc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934" y="3165792"/>
            <a:ext cx="8584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- </a:t>
            </a:r>
            <a:r>
              <a:rPr lang="vi-VN" sz="2400" b="1" dirty="0" smtClean="0"/>
              <a:t>Có </a:t>
            </a:r>
            <a:r>
              <a:rPr lang="vi-VN" sz="2400" b="1" dirty="0"/>
              <a:t>năm cánh như hình ngôi sao,</a:t>
            </a:r>
            <a:r>
              <a:rPr lang="en-US" sz="2400" b="1" dirty="0"/>
              <a:t> </a:t>
            </a:r>
            <a:r>
              <a:rPr lang="vi-VN" sz="2400" b="1" dirty="0"/>
              <a:t>Bám trên đáy biển rất chậm </a:t>
            </a:r>
            <a:r>
              <a:rPr lang="vi-VN" sz="2400" b="1" dirty="0" smtClean="0"/>
              <a:t>rãi</a:t>
            </a:r>
            <a:r>
              <a:rPr lang="en-US" sz="2400" b="1" dirty="0" smtClean="0"/>
              <a:t> ?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64356" y="4151939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alt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altLang="en-US" sz="24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: Sao </a:t>
            </a:r>
            <a:r>
              <a:rPr lang="en-US" altLang="en-US" sz="2400" i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2400" i="1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Sóng Biển, Sóng Biển Vector Nền Và Tập Tin Tải về Miễn Phí |  Pngtree">
            <a:extLst>
              <a:ext uri="{FF2B5EF4-FFF2-40B4-BE49-F238E27FC236}">
                <a16:creationId xmlns:a16="http://schemas.microsoft.com/office/drawing/2014/main" id="{375AAA5F-65B9-7E38-BBE0-467510BA9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03895" y="1180640"/>
            <a:ext cx="7601760" cy="28315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US" sz="2000" b="1" dirty="0" smtClean="0">
              <a:solidFill>
                <a:srgbClr val="FF66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CHỦ </a:t>
            </a:r>
            <a:r>
              <a:rPr lang="en-US" sz="2000" b="1" dirty="0">
                <a:solidFill>
                  <a:srgbClr val="FF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 5: ĐẠI DƯƠNG XANH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BÀI 9 </a:t>
            </a:r>
          </a:p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i Sau Nang" panose="04030905020802020C03" pitchFamily="82" charset="0"/>
                <a:cs typeface="Times New Roman" pitchFamily="18" charset="0"/>
              </a:rPr>
              <a:t>SINH VẬT BIỂN</a:t>
            </a:r>
          </a:p>
          <a:p>
            <a:pPr algn="ctr"/>
            <a:endParaRPr lang="en-US" sz="1000" dirty="0">
              <a:solidFill>
                <a:srgbClr val="FF66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r>
              <a:rPr lang="en-US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( TIẾT 2)</a:t>
            </a:r>
            <a:endParaRPr lang="en-US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2087" y="333258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4644" y="774987"/>
            <a:ext cx="3220545" cy="260858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môn: MĨ THUẬT</a:t>
            </a:r>
          </a:p>
        </p:txBody>
      </p:sp>
    </p:spTree>
    <p:extLst>
      <p:ext uri="{BB962C8B-B14F-4D97-AF65-F5344CB8AC3E}">
        <p14:creationId xmlns:p14="http://schemas.microsoft.com/office/powerpoint/2010/main" val="28543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flip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Biển Vui Chơi, Biển Vui Chơi Vector Nền Và Tập Tin Tải về Miễn  Phí | Pngtree">
            <a:extLst>
              <a:ext uri="{FF2B5EF4-FFF2-40B4-BE49-F238E27FC236}">
                <a16:creationId xmlns:a16="http://schemas.microsoft.com/office/drawing/2014/main" id="{211ADA7D-C51B-322B-5809-07C85DF2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7739" y="1262236"/>
            <a:ext cx="6778216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25408F"/>
                </a:solidFill>
                <a:latin typeface="Bree Serif" panose="02000503040000020004" pitchFamily="50" charset="0"/>
                <a:ea typeface="微软雅黑" panose="020B0503020204020204" pitchFamily="34" charset="-122"/>
                <a:cs typeface="MV Boli" pitchFamily="2" charset="0"/>
              </a:rPr>
              <a:t>CHUẨN BỊ</a:t>
            </a:r>
          </a:p>
          <a:p>
            <a:pPr algn="ctr"/>
            <a:endParaRPr lang="en-US" sz="1500" b="1" dirty="0">
              <a:solidFill>
                <a:srgbClr val="25408F"/>
              </a:solidFill>
              <a:latin typeface="Bree Serif" panose="02000503040000020004" pitchFamily="50" charset="0"/>
              <a:ea typeface="微软雅黑" panose="020B0503020204020204" pitchFamily="34" charset="-122"/>
              <a:cs typeface="MV Boli" pitchFamily="2" charset="0"/>
            </a:endParaRPr>
          </a:p>
          <a:p>
            <a:pPr algn="ctr"/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Bút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chì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tẩy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màu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vẽ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giấy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màu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kéo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hồ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dirty="0" err="1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dán</a:t>
            </a:r>
            <a:r>
              <a:rPr lang="en-US" sz="4000" dirty="0">
                <a:solidFill>
                  <a:srgbClr val="25408F"/>
                </a:solidFill>
                <a:latin typeface="Bree Serif" panose="02000503040000020004" pitchFamily="50" charset="0"/>
                <a:ea typeface="Aachen" panose="02020500000000000000" pitchFamily="18" charset="0"/>
                <a:cs typeface="Aachen" panose="02020500000000000000" pitchFamily="18" charset="0"/>
              </a:rPr>
              <a:t>,...</a:t>
            </a:r>
            <a:endParaRPr lang="en-US" sz="4000" dirty="0">
              <a:solidFill>
                <a:srgbClr val="25408F"/>
              </a:solidFill>
              <a:latin typeface="Bree Serif" panose="02000503040000020004" pitchFamily="5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80121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B5B77-A649-2536-E4AD-AAEBC3138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21443"/>
            <a:ext cx="9144000" cy="51500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C8984C-038B-0372-12D8-FFB560B0DE89}"/>
              </a:ext>
            </a:extLst>
          </p:cNvPr>
          <p:cNvSpPr/>
          <p:nvPr/>
        </p:nvSpPr>
        <p:spPr>
          <a:xfrm>
            <a:off x="0" y="1264444"/>
            <a:ext cx="4222579" cy="3291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Trong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Con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ghề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4F0AD-4D5A-12B8-E26D-F2FD9106A075}"/>
              </a:ext>
            </a:extLst>
          </p:cNvPr>
          <p:cNvSpPr txBox="1"/>
          <p:nvPr/>
        </p:nvSpPr>
        <p:spPr>
          <a:xfrm>
            <a:off x="2111289" y="457034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1. QUAN SÁT, NHẬN BIẾT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00888-2C98-6A30-FDE4-522AD5D846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29716" r="7198" b="7297"/>
          <a:stretch/>
        </p:blipFill>
        <p:spPr>
          <a:xfrm>
            <a:off x="4222579" y="1315845"/>
            <a:ext cx="4814048" cy="32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B5B77-A649-2536-E4AD-AAEBC3138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9"/>
            <a:ext cx="9144000" cy="51500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C8984C-038B-0372-12D8-FFB560B0DE89}"/>
              </a:ext>
            </a:extLst>
          </p:cNvPr>
          <p:cNvSpPr/>
          <p:nvPr/>
        </p:nvSpPr>
        <p:spPr>
          <a:xfrm>
            <a:off x="685800" y="851360"/>
            <a:ext cx="7772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4F0AD-4D5A-12B8-E26D-F2FD9106A075}"/>
              </a:ext>
            </a:extLst>
          </p:cNvPr>
          <p:cNvSpPr txBox="1"/>
          <p:nvPr/>
        </p:nvSpPr>
        <p:spPr>
          <a:xfrm>
            <a:off x="2190578" y="328140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1. QUAN SÁT, NHẬN BIẾT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8C236-0840-C97D-D505-3DE3EAE07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31167" r="9560" b="5221"/>
          <a:stretch/>
        </p:blipFill>
        <p:spPr>
          <a:xfrm>
            <a:off x="912409" y="1455860"/>
            <a:ext cx="7319181" cy="34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B41E7-3C75-0EC2-EFA1-3FE85A40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7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CD7E8-6C28-2B48-4C3A-CDBEBFF21A2F}"/>
              </a:ext>
            </a:extLst>
          </p:cNvPr>
          <p:cNvSpPr/>
          <p:nvPr/>
        </p:nvSpPr>
        <p:spPr>
          <a:xfrm>
            <a:off x="-1" y="727942"/>
            <a:ext cx="9143999" cy="523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6A33F-9F1A-FBAA-C918-92AE430A07B0}"/>
              </a:ext>
            </a:extLst>
          </p:cNvPr>
          <p:cNvSpPr txBox="1"/>
          <p:nvPr/>
        </p:nvSpPr>
        <p:spPr>
          <a:xfrm>
            <a:off x="2224245" y="20472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2. THỰC </a:t>
            </a:r>
            <a:r>
              <a:rPr lang="en-US" sz="2800" dirty="0" smtClean="0">
                <a:solidFill>
                  <a:srgbClr val="C00000"/>
                </a:solidFill>
                <a:latin typeface="Merriweather Black" panose="00000A00000000000000" pitchFamily="2" charset="0"/>
              </a:rPr>
              <a:t>HÀNH,SÁNG </a:t>
            </a:r>
            <a:r>
              <a:rPr lang="en-US" sz="2800" dirty="0">
                <a:solidFill>
                  <a:srgbClr val="C00000"/>
                </a:solidFill>
                <a:latin typeface="Merriweather Black" panose="00000A00000000000000" pitchFamily="2" charset="0"/>
              </a:rPr>
              <a:t>TẠO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F87A97-5403-37E5-2318-1A05479348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15580" r="7361" b="4400"/>
          <a:stretch/>
        </p:blipFill>
        <p:spPr>
          <a:xfrm>
            <a:off x="4859578" y="1381760"/>
            <a:ext cx="4101618" cy="345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E43C14-554A-3BBE-7E84-6AB656B8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2" r="7793" b="5580"/>
          <a:stretch/>
        </p:blipFill>
        <p:spPr>
          <a:xfrm>
            <a:off x="169746" y="1381760"/>
            <a:ext cx="4485346" cy="339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14:gallery dir="l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về 99+ hình nền powerpoint đơn giản tinh tế mới nhất 2023">
            <a:extLst>
              <a:ext uri="{FF2B5EF4-FFF2-40B4-BE49-F238E27FC236}">
                <a16:creationId xmlns:a16="http://schemas.microsoft.com/office/drawing/2014/main" id="{AE3F87E7-DE52-1B59-95F6-0BAAE4C0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7282" y="1371723"/>
            <a:ext cx="6285897" cy="17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UTM Futura Extra" panose="02040603050506020204" pitchFamily="18" charset="0"/>
                <a:cs typeface="Times New Roman" pitchFamily="18" charset="0"/>
              </a:rPr>
              <a:t>LUYỆN TẬP – SÁNG TẠO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Hãy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tạo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sản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phẩm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tài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biển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ý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thích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3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00">
        <p14:prism isInverted="1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0A51C3-5E9A-DD67-88DE-DA31A5F3A4F5}"/>
              </a:ext>
            </a:extLst>
          </p:cNvPr>
          <p:cNvSpPr/>
          <p:nvPr/>
        </p:nvSpPr>
        <p:spPr>
          <a:xfrm>
            <a:off x="2263515" y="217972"/>
            <a:ext cx="4616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UVN Bai Sau Nang" panose="04030905020802020C03" pitchFamily="82" charset="0"/>
                <a:cs typeface="Times New Roman" pitchFamily="18" charset="0"/>
              </a:rPr>
              <a:t>SẢN PHẨM THAM KHẢO</a:t>
            </a:r>
            <a:endParaRPr lang="en-US" sz="3200" dirty="0">
              <a:solidFill>
                <a:srgbClr val="C00000"/>
              </a:solidFill>
              <a:latin typeface="UVN Bai Sau Nang" panose="04030905020802020C03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84E9F-71C9-4C38-176F-8827F596B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2112" r="8187" b="7869"/>
          <a:stretch/>
        </p:blipFill>
        <p:spPr>
          <a:xfrm>
            <a:off x="240061" y="1036002"/>
            <a:ext cx="8663878" cy="36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2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13440</TotalTime>
  <Words>474</Words>
  <Application>Microsoft Office PowerPoint</Application>
  <PresentationFormat>On-screen Show (16:9)</PresentationFormat>
  <Paragraphs>104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Aachen</vt:lpstr>
      <vt:lpstr>Architecture</vt:lpstr>
      <vt:lpstr>Arial</vt:lpstr>
      <vt:lpstr>Bree Serif</vt:lpstr>
      <vt:lpstr>Calibri</vt:lpstr>
      <vt:lpstr>Calibri Light</vt:lpstr>
      <vt:lpstr>Merriweather Black</vt:lpstr>
      <vt:lpstr>MV Boli</vt:lpstr>
      <vt:lpstr>Source Sans Pro Black</vt:lpstr>
      <vt:lpstr>Tekton Pro</vt:lpstr>
      <vt:lpstr>Times New Roman</vt:lpstr>
      <vt:lpstr>UTM Azuki</vt:lpstr>
      <vt:lpstr>UTM Futura Extra</vt:lpstr>
      <vt:lpstr>UVN Bai Sau Nang</vt:lpstr>
      <vt:lpstr>UVN Banh Mi</vt:lpstr>
      <vt:lpstr>Office Theme</vt:lpstr>
      <vt:lpstr>PowerPoint Presentation</vt:lpstr>
      <vt:lpstr>- Con gì có mai cứng, bò chậm chậm dưới biển?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873</cp:revision>
  <dcterms:created xsi:type="dcterms:W3CDTF">2018-10-04T02:59:51Z</dcterms:created>
  <dcterms:modified xsi:type="dcterms:W3CDTF">2026-03-11T07:44:35Z</dcterms:modified>
</cp:coreProperties>
</file>